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EE2B-90AD-44A8-9980-3B2B37E4CAB5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E69F-A251-415B-81A1-80F61A059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EE2B-90AD-44A8-9980-3B2B37E4CAB5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E69F-A251-415B-81A1-80F61A059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EE2B-90AD-44A8-9980-3B2B37E4CAB5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E69F-A251-415B-81A1-80F61A059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EE2B-90AD-44A8-9980-3B2B37E4CAB5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E69F-A251-415B-81A1-80F61A059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EE2B-90AD-44A8-9980-3B2B37E4CAB5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E69F-A251-415B-81A1-80F61A059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EE2B-90AD-44A8-9980-3B2B37E4CAB5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E69F-A251-415B-81A1-80F61A059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EE2B-90AD-44A8-9980-3B2B37E4CAB5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E69F-A251-415B-81A1-80F61A059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EE2B-90AD-44A8-9980-3B2B37E4CAB5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E69F-A251-415B-81A1-80F61A059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EE2B-90AD-44A8-9980-3B2B37E4CAB5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E69F-A251-415B-81A1-80F61A059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EE2B-90AD-44A8-9980-3B2B37E4CAB5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E69F-A251-415B-81A1-80F61A059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EE2B-90AD-44A8-9980-3B2B37E4CAB5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E69F-A251-415B-81A1-80F61A059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EEE2B-90AD-44A8-9980-3B2B37E4CAB5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EE69F-A251-415B-81A1-80F61A059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opac.s-vfu.ru/wlib/" TargetMode="External"/><Relationship Id="rId2" Type="http://schemas.openxmlformats.org/officeDocument/2006/relationships/hyperlink" Target="%01&#26625;&#29696;&#29696;&#28672;&#14848;&#12032;&#12032;&#28416;&#28672;&#24832;&#25344;&#11776;&#29440;&#11520;&#30208;&#26112;&#29952;&#11776;&#29184;&#29952;&#59136;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1. В личном кабинете студента перейти в раздел "ЭБС НБ СВФУ". Нажать кнопку "Войти в ЭБ"</a:t>
            </a:r>
            <a:br>
              <a:rPr lang="ru-RU" sz="2400" dirty="0" smtClean="0"/>
            </a:br>
            <a:r>
              <a:rPr lang="ru-RU" sz="2400" dirty="0" smtClean="0"/>
              <a:t>2. Вы перешли в личный кабинет ЭБ СВФУ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9335" b="6250"/>
          <a:stretch>
            <a:fillRect/>
          </a:stretch>
        </p:blipFill>
        <p:spPr bwMode="auto">
          <a:xfrm>
            <a:off x="357158" y="1500174"/>
            <a:ext cx="8321910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4714876" y="2214554"/>
            <a:ext cx="642942" cy="3571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/>
              <a:t>Нажать на кнопку «Каталогизация»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104" b="7506"/>
          <a:stretch>
            <a:fillRect/>
          </a:stretch>
        </p:blipFill>
        <p:spPr bwMode="auto">
          <a:xfrm>
            <a:off x="282095" y="1285860"/>
            <a:ext cx="8405323" cy="54292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2857488" y="4714884"/>
            <a:ext cx="857256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Нажать кнопку «Квалификационная работа»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609" b="9169"/>
          <a:stretch>
            <a:fillRect/>
          </a:stretch>
        </p:blipFill>
        <p:spPr bwMode="auto">
          <a:xfrm>
            <a:off x="571472" y="1000108"/>
            <a:ext cx="8421403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/>
              <a:t>Нажать на «Тип записи»</a:t>
            </a: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9541" b="10642"/>
          <a:stretch>
            <a:fillRect/>
          </a:stretch>
        </p:blipFill>
        <p:spPr bwMode="auto">
          <a:xfrm>
            <a:off x="571472" y="1428736"/>
            <a:ext cx="835824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6858016" y="3357562"/>
            <a:ext cx="714380" cy="3571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Тип записи выбрать «Компьютерные файлы»</a:t>
            </a:r>
            <a:endParaRPr lang="ru-RU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525" b="9084"/>
          <a:stretch>
            <a:fillRect/>
          </a:stretch>
        </p:blipFill>
        <p:spPr bwMode="auto">
          <a:xfrm>
            <a:off x="428597" y="1571612"/>
            <a:ext cx="845384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 rot="10800000">
            <a:off x="2285984" y="5715016"/>
            <a:ext cx="571504" cy="2857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- Далее заполняем все поля</a:t>
            </a:r>
            <a:br>
              <a:rPr lang="ru-RU" sz="2000" dirty="0" smtClean="0"/>
            </a:br>
            <a:r>
              <a:rPr lang="ru-RU" sz="2000" dirty="0" smtClean="0"/>
              <a:t>- В поле «Документ в электронной форме» выбираем : Электронный ресурс удаленного размещения</a:t>
            </a:r>
            <a:br>
              <a:rPr lang="ru-RU" sz="2000" dirty="0" smtClean="0"/>
            </a:br>
            <a:r>
              <a:rPr lang="ru-RU" sz="2000" dirty="0" smtClean="0"/>
              <a:t>- В поле «Электронная копия» для загрузки файла нажимаем кнопку </a:t>
            </a:r>
            <a:r>
              <a:rPr lang="ru-RU" sz="2000" u="sng" dirty="0" smtClean="0"/>
              <a:t>справа</a:t>
            </a:r>
            <a:endParaRPr lang="ru-RU" sz="2000" u="sng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531" b="10572"/>
          <a:stretch>
            <a:fillRect/>
          </a:stretch>
        </p:blipFill>
        <p:spPr bwMode="auto">
          <a:xfrm>
            <a:off x="428596" y="1428736"/>
            <a:ext cx="8215370" cy="505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6643702" y="5572140"/>
            <a:ext cx="642942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>
            <a:off x="4857752" y="4500570"/>
            <a:ext cx="71438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Выбираем файл и загружаем</a:t>
            </a:r>
            <a:endParaRPr lang="ru-RU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8839" b="9084"/>
          <a:stretch>
            <a:fillRect/>
          </a:stretch>
        </p:blipFill>
        <p:spPr bwMode="auto">
          <a:xfrm>
            <a:off x="357159" y="1263065"/>
            <a:ext cx="8740804" cy="538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ru-RU" dirty="0" smtClean="0"/>
              <a:t>Загрузка файла в электронную библиотеку произойдет после проверки каталогизатора Научной </a:t>
            </a:r>
            <a:r>
              <a:rPr lang="ru-RU" dirty="0" smtClean="0"/>
              <a:t>библиотеки.</a:t>
            </a:r>
          </a:p>
          <a:p>
            <a:pPr>
              <a:buNone/>
            </a:pPr>
            <a:r>
              <a:rPr lang="ru-RU" dirty="0" smtClean="0"/>
              <a:t>Работа будет </a:t>
            </a:r>
            <a:r>
              <a:rPr lang="ru-RU" dirty="0" smtClean="0"/>
              <a:t>размещена по </a:t>
            </a:r>
            <a:r>
              <a:rPr lang="ru-RU" dirty="0" smtClean="0"/>
              <a:t>адресу:</a:t>
            </a:r>
            <a:endParaRPr lang="ru-RU" u="sng" dirty="0" smtClean="0">
              <a:hlinkClick r:id="rId2"/>
            </a:endParaRPr>
          </a:p>
          <a:p>
            <a:pPr>
              <a:buNone/>
            </a:pPr>
            <a:r>
              <a:rPr lang="en-US" u="sng" dirty="0" smtClean="0">
                <a:hlinkClick r:id="rId3"/>
              </a:rPr>
              <a:t>http://</a:t>
            </a:r>
            <a:r>
              <a:rPr lang="en-US" u="sng" dirty="0" smtClean="0">
                <a:hlinkClick r:id="rId3"/>
              </a:rPr>
              <a:t>opac.s-vfu.ru/wlib/</a:t>
            </a:r>
            <a:endParaRPr lang="ru-RU" u="sng" dirty="0" smtClean="0"/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sz="2000" dirty="0" smtClean="0"/>
              <a:t>по всем вопросам обращаться по </a:t>
            </a:r>
            <a:r>
              <a:rPr lang="en-US" sz="2000" dirty="0" smtClean="0"/>
              <a:t>e-mail: libr.ysu@mail.ru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64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1. В личном кабинете студента перейти в раздел "ЭБС НБ СВФУ". Нажать кнопку "Войти в ЭБ" 2. Вы перешли в личный кабинет ЭБ СВФУ </vt:lpstr>
      <vt:lpstr>Нажать на кнопку «Каталогизация»</vt:lpstr>
      <vt:lpstr>Нажать кнопку «Квалификационная работа»</vt:lpstr>
      <vt:lpstr>Нажать на «Тип записи»</vt:lpstr>
      <vt:lpstr>Тип записи выбрать «Компьютерные файлы»</vt:lpstr>
      <vt:lpstr>- Далее заполняем все поля - В поле «Документ в электронной форме» выбираем : Электронный ресурс удаленного размещения - В поле «Электронная копия» для загрузки файла нажимаем кнопку справа</vt:lpstr>
      <vt:lpstr>Выбираем файл и загружаем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Войти в кабинет</dc:title>
  <dc:creator>ТехЛит</dc:creator>
  <cp:lastModifiedBy>ТехЛит</cp:lastModifiedBy>
  <cp:revision>39</cp:revision>
  <dcterms:created xsi:type="dcterms:W3CDTF">2016-05-20T01:36:25Z</dcterms:created>
  <dcterms:modified xsi:type="dcterms:W3CDTF">2016-05-31T06:36:35Z</dcterms:modified>
</cp:coreProperties>
</file>